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slide" Target="slides/slide20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50168755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50168755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5016875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5016875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50168755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50168755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50168755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50168755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50168755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50168755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5016875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5016875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5016875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5016875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50168755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50168755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50168755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50168755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50168755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50168755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71b25f2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71b25f2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5016875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5016875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71b25f26d_0_3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71b25f26d_0_3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71b25f26d_0_3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71b25f26d_0_3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71b25f26d_0_3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71b25f26d_0_3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71b25f26d_0_3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71b25f26d_0_3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50168755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50168755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71b25f26d_0_3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71b25f26d_0_3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71b25f26d_0_3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71b25f26d_0_3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265500" y="1235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FoodFly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29650" y="2892650"/>
            <a:ext cx="41169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swald"/>
                <a:ea typeface="Oswald"/>
                <a:cs typeface="Oswald"/>
                <a:sym typeface="Oswald"/>
              </a:rPr>
              <a:t>Mock UI</a:t>
            </a:r>
            <a:endParaRPr sz="3200"/>
          </a:p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1955050" y="1600775"/>
            <a:ext cx="57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endParaRPr b="1" sz="6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141450" y="3490250"/>
            <a:ext cx="220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Presented By: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Sachin Deb (1805020)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Nafis Karim (1805027)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Mamun Munshi (1805028)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497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2655150" y="1928250"/>
            <a:ext cx="38337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Restaurant</a:t>
            </a:r>
            <a:endParaRPr sz="7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1864800" y="1928250"/>
            <a:ext cx="54144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Delivery Person</a:t>
            </a:r>
            <a:endParaRPr sz="7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2775150" y="1928250"/>
            <a:ext cx="35937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711000" y="1928250"/>
            <a:ext cx="17220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User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